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500" autoAdjust="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09B20-9171-4568-A5C8-B9B264D511FB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AFDEC-5050-40BB-9FFE-5945B3CCC1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AFDEC-5050-40BB-9FFE-5945B3CCC12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24400"/>
            <a:ext cx="6400800" cy="6858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Subject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 userDrawn="1"/>
        </p:nvSpPr>
        <p:spPr>
          <a:xfrm>
            <a:off x="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18288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36576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54864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73152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18288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6" name="Rectangle 65"/>
          <p:cNvSpPr/>
          <p:nvPr userDrawn="1"/>
        </p:nvSpPr>
        <p:spPr>
          <a:xfrm>
            <a:off x="36576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7" name="Rectangle 66"/>
          <p:cNvSpPr/>
          <p:nvPr userDrawn="1"/>
        </p:nvSpPr>
        <p:spPr>
          <a:xfrm>
            <a:off x="54864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8" name="Rectangle 67"/>
          <p:cNvSpPr/>
          <p:nvPr userDrawn="1"/>
        </p:nvSpPr>
        <p:spPr>
          <a:xfrm>
            <a:off x="73152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9" name="Rectangle 68"/>
          <p:cNvSpPr/>
          <p:nvPr userDrawn="1"/>
        </p:nvSpPr>
        <p:spPr>
          <a:xfrm>
            <a:off x="18288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0" name="Rectangle 69"/>
          <p:cNvSpPr/>
          <p:nvPr userDrawn="1"/>
        </p:nvSpPr>
        <p:spPr>
          <a:xfrm>
            <a:off x="36576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54864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2" name="Rectangle 71"/>
          <p:cNvSpPr/>
          <p:nvPr userDrawn="1"/>
        </p:nvSpPr>
        <p:spPr>
          <a:xfrm>
            <a:off x="73152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3" name="Rectangle 72"/>
          <p:cNvSpPr/>
          <p:nvPr userDrawn="1"/>
        </p:nvSpPr>
        <p:spPr>
          <a:xfrm>
            <a:off x="18288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4" name="Rectangle 73"/>
          <p:cNvSpPr/>
          <p:nvPr userDrawn="1"/>
        </p:nvSpPr>
        <p:spPr>
          <a:xfrm>
            <a:off x="36576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5" name="Rectangle 74"/>
          <p:cNvSpPr/>
          <p:nvPr userDrawn="1"/>
        </p:nvSpPr>
        <p:spPr>
          <a:xfrm>
            <a:off x="54864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73152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7" name="Rectangle 76"/>
          <p:cNvSpPr/>
          <p:nvPr userDrawn="1"/>
        </p:nvSpPr>
        <p:spPr>
          <a:xfrm>
            <a:off x="18288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8" name="Rectangle 77"/>
          <p:cNvSpPr/>
          <p:nvPr userDrawn="1"/>
        </p:nvSpPr>
        <p:spPr>
          <a:xfrm>
            <a:off x="36576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9" name="Rectangle 78"/>
          <p:cNvSpPr/>
          <p:nvPr userDrawn="1"/>
        </p:nvSpPr>
        <p:spPr>
          <a:xfrm>
            <a:off x="54864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0" name="Rectangle 79"/>
          <p:cNvSpPr/>
          <p:nvPr userDrawn="1"/>
        </p:nvSpPr>
        <p:spPr>
          <a:xfrm>
            <a:off x="73152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1" name="Rectangle 80"/>
          <p:cNvSpPr/>
          <p:nvPr userDrawn="1"/>
        </p:nvSpPr>
        <p:spPr>
          <a:xfrm>
            <a:off x="18288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2" name="Rectangle 81"/>
          <p:cNvSpPr/>
          <p:nvPr userDrawn="1"/>
        </p:nvSpPr>
        <p:spPr>
          <a:xfrm>
            <a:off x="36576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3" name="Rectangle 82"/>
          <p:cNvSpPr/>
          <p:nvPr userDrawn="1"/>
        </p:nvSpPr>
        <p:spPr>
          <a:xfrm>
            <a:off x="54864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4" name="Rectangle 83"/>
          <p:cNvSpPr/>
          <p:nvPr userDrawn="1"/>
        </p:nvSpPr>
        <p:spPr>
          <a:xfrm>
            <a:off x="73152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9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4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Insert subject here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2 - 300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2 - 400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2 - 500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3 – 100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3 - 200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3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- 300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3 - 400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3 - 500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4 -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4 - 200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" action="ppaction://hlinksldjump"/>
              </a:rPr>
              <a:t>100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3" action="ppaction://hlinksldjump"/>
              </a:rPr>
              <a:t>100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4" action="ppaction://hlinksldjump"/>
              </a:rPr>
              <a:t>100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5" action="ppaction://hlinksldjump"/>
              </a:rPr>
              <a:t>100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6" action="ppaction://hlinksldjump"/>
              </a:rPr>
              <a:t>100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7" action="ppaction://hlinksldjump"/>
              </a:rPr>
              <a:t>200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8" action="ppaction://hlinksldjump"/>
              </a:rPr>
              <a:t>200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9" action="ppaction://hlinksldjump"/>
              </a:rPr>
              <a:t>200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0" action="ppaction://hlinksldjump"/>
              </a:rPr>
              <a:t>200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1" action="ppaction://hlinksldjump"/>
              </a:rPr>
              <a:t>200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2" action="ppaction://hlinksldjump"/>
              </a:rPr>
              <a:t>300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3" action="ppaction://hlinksldjump"/>
              </a:rPr>
              <a:t>300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4" action="ppaction://hlinksldjump"/>
              </a:rPr>
              <a:t>300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5" action="ppaction://hlinksldjump"/>
              </a:rPr>
              <a:t>300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6" action="ppaction://hlinksldjump"/>
              </a:rPr>
              <a:t>300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7" action="ppaction://hlinksldjump"/>
              </a:rPr>
              <a:t>400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8" action="ppaction://hlinksldjump"/>
              </a:rPr>
              <a:t>400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9" action="ppaction://hlinksldjump"/>
              </a:rPr>
              <a:t>400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0" action="ppaction://hlinksldjump"/>
              </a:rPr>
              <a:t>400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1" action="ppaction://hlinksldjump"/>
              </a:rPr>
              <a:t>400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2" action="ppaction://hlinksldjump"/>
              </a:rPr>
              <a:t>500</a:t>
            </a:r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3" action="ppaction://hlinksldjump"/>
              </a:rPr>
              <a:t>500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4" action="ppaction://hlinksldjump"/>
              </a:rPr>
              <a:t>500</a:t>
            </a:r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5" action="ppaction://hlinksldjump"/>
              </a:rPr>
              <a:t>500</a:t>
            </a:r>
            <a:endParaRPr lang="en-US" sz="4800" dirty="0"/>
          </a:p>
        </p:txBody>
      </p:sp>
      <p:sp>
        <p:nvSpPr>
          <p:cNvPr id="30" name="TextBox 29"/>
          <p:cNvSpPr txBox="1"/>
          <p:nvPr/>
        </p:nvSpPr>
        <p:spPr>
          <a:xfrm>
            <a:off x="73152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6" action="ppaction://hlinksldjump"/>
              </a:rPr>
              <a:t>500</a:t>
            </a:r>
            <a:endParaRPr 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Subject 1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8288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Subject 2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76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Subject 3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Subject 4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73152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Subject 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4 - 300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4 - 400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4 - 500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5 - 100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5 - 200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5 - 300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5 - 400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5 - 500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 1 –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1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- 200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1 - 300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1 - 400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1 - 500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2 - 100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2 - 200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question]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[insert answer]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theme/theme1.xml><?xml version="1.0" encoding="utf-8"?>
<a:theme xmlns:a="http://schemas.openxmlformats.org/drawingml/2006/main" name="CSC">
  <a:themeElements>
    <a:clrScheme name="Jeopardy">
      <a:dk1>
        <a:srgbClr val="FFFFFF"/>
      </a:dk1>
      <a:lt1>
        <a:srgbClr val="FFFFFF"/>
      </a:lt1>
      <a:dk2>
        <a:srgbClr val="0070C0"/>
      </a:dk2>
      <a:lt2>
        <a:srgbClr val="95B3D7"/>
      </a:lt2>
      <a:accent1>
        <a:srgbClr val="4F81BD"/>
      </a:accent1>
      <a:accent2>
        <a:srgbClr val="00B0F0"/>
      </a:accent2>
      <a:accent3>
        <a:srgbClr val="0070C0"/>
      </a:accent3>
      <a:accent4>
        <a:srgbClr val="4F81BD"/>
      </a:accent4>
      <a:accent5>
        <a:srgbClr val="4BACC6"/>
      </a:accent5>
      <a:accent6>
        <a:srgbClr val="1F497D"/>
      </a:accent6>
      <a:hlink>
        <a:srgbClr val="FFFFFF"/>
      </a:hlink>
      <a:folHlink>
        <a:srgbClr val="9537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6A6FD6-7372-4F49-8A26-3602F3AFDF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0</TotalTime>
  <Words>339</Words>
  <Application>Microsoft Office PowerPoint</Application>
  <PresentationFormat>On-screen Show (4:3)</PresentationFormat>
  <Paragraphs>157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Gateway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Administrator</dc:creator>
  <cp:keywords/>
  <dc:description/>
  <cp:lastModifiedBy>Administrator</cp:lastModifiedBy>
  <cp:revision>1</cp:revision>
  <dcterms:created xsi:type="dcterms:W3CDTF">2012-06-01T15:27:48Z</dcterms:created>
  <dcterms:modified xsi:type="dcterms:W3CDTF">2012-06-01T15:28:23Z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TC300095759990</vt:lpwstr>
  </property>
</Properties>
</file>