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24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89500" autoAdjust="0"/>
  </p:normalViewPr>
  <p:slideViewPr>
    <p:cSldViewPr>
      <p:cViewPr>
        <p:scale>
          <a:sx n="51" d="100"/>
          <a:sy n="51" d="100"/>
        </p:scale>
        <p:origin x="-510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E3DF5-5B04-427B-A4A2-CA9B7CA0748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06FA-1B8A-4907-9A59-BCC94285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4400"/>
            <a:ext cx="6400800" cy="685800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Subject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 userDrawn="1"/>
        </p:nvSpPr>
        <p:spPr>
          <a:xfrm>
            <a:off x="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8288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36576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54864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73152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18288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6" name="Rectangle 65"/>
          <p:cNvSpPr/>
          <p:nvPr userDrawn="1"/>
        </p:nvSpPr>
        <p:spPr>
          <a:xfrm>
            <a:off x="36576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54864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73152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18288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36576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54864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73152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18288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4" name="Rectangle 73"/>
          <p:cNvSpPr/>
          <p:nvPr userDrawn="1"/>
        </p:nvSpPr>
        <p:spPr>
          <a:xfrm>
            <a:off x="36576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5" name="Rectangle 74"/>
          <p:cNvSpPr/>
          <p:nvPr userDrawn="1"/>
        </p:nvSpPr>
        <p:spPr>
          <a:xfrm>
            <a:off x="54864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73152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7" name="Rectangle 76"/>
          <p:cNvSpPr/>
          <p:nvPr userDrawn="1"/>
        </p:nvSpPr>
        <p:spPr>
          <a:xfrm>
            <a:off x="18288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36576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54864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73152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1" name="Rectangle 80"/>
          <p:cNvSpPr/>
          <p:nvPr userDrawn="1"/>
        </p:nvSpPr>
        <p:spPr>
          <a:xfrm>
            <a:off x="18288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36576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3" name="Rectangle 82"/>
          <p:cNvSpPr/>
          <p:nvPr userDrawn="1"/>
        </p:nvSpPr>
        <p:spPr>
          <a:xfrm>
            <a:off x="54864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4" name="Rectangle 83"/>
          <p:cNvSpPr/>
          <p:nvPr userDrawn="1"/>
        </p:nvSpPr>
        <p:spPr>
          <a:xfrm>
            <a:off x="73152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4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ongs%20bits%20for%20jepardoy\01%20BABY%20GOT%20BACK.wma" TargetMode="Externa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ongs%20bits%20for%20jepardoy\Last%20Resort%20short.mp3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ongs%20bits%20for%20jepardoy\10%20Shout%202000.mp3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9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4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9.xml"/><Relationship Id="rId14" Type="http://schemas.openxmlformats.org/officeDocument/2006/relationships/slide" Target="slide15.xml"/><Relationship Id="rId22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songs%20bits%20for%20jepardoy\eminem%20-%20not%20afraid%20short.mp3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G:\songs%20bits%20for%20jepardoy\05_VA_Dont%20Stop%20Believin%20short.mp3" TargetMode="External"/><Relationship Id="rId1" Type="http://schemas.openxmlformats.org/officeDocument/2006/relationships/audio" Target="file:///F:\songs%20bits%20for%20jepardoy\05_VA_Dont%20Stop%20Believin%20short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By: Anthony</a:t>
            </a:r>
            <a:r>
              <a:rPr lang="en-US" sz="1200" dirty="0" smtClean="0">
                <a:solidFill>
                  <a:schemeClr val="tx1"/>
                </a:solidFill>
                <a:latin typeface="Californian FB" pitchFamily="18" charset="0"/>
              </a:rPr>
              <a:t>Badalamenti</a:t>
            </a:r>
            <a:r>
              <a:rPr lang="en-US" sz="4000" dirty="0" smtClean="0"/>
              <a:t> and Nick</a:t>
            </a:r>
            <a:r>
              <a:rPr lang="en-US" sz="1050" dirty="0" smtClean="0">
                <a:latin typeface="Californian FB" pitchFamily="18" charset="0"/>
              </a:rPr>
              <a:t>Gregson</a:t>
            </a:r>
            <a:endParaRPr lang="en-US" sz="4000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1 BABY GOT BACK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2133600"/>
            <a:ext cx="4038600" cy="39712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That Song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Tis Song?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baseline="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4419600"/>
            <a:ext cx="3657600" cy="3048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3200" y="5105400"/>
            <a:ext cx="4114800" cy="10668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4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 That Song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- 400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Tis Song?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Last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Resort?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Last Resort sho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19721" y="5486400"/>
            <a:ext cx="1224279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4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 That Song - 500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What is Tis Song?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Shout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2000</a:t>
            </a:r>
            <a:r>
              <a:rPr lang="en-US" sz="4800" dirty="0" smtClean="0"/>
              <a:t>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Did you get it? NO!!!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10 Shout 200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9000" y="2667000"/>
            <a:ext cx="1077807" cy="1397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7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Spongebob Quotes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100 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says this: “Soap Soap What is Soap?”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SPONGEBOB!!!!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Spongebob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Quotes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- 200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Who Said This: “Did I? Did I Patrick? Or did your criminal mind hypnotize me into stealing the balloon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SPONGEBOB!!!!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SpongeBob Quotes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- 300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Who said this “I smell the smelly smell of something that smells smelly.”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Mr.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Krabs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Spongebob Quotes- 400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lang="en-US" sz="4800" dirty="0" smtClean="0"/>
              <a:t> says this: “Next I suppose you’ll want me to go square-dancing with Partrick.”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SQUIADWARD!!!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SpongeBob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Quotes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- 500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Who said this: “You mean they’re taking the thoughts we think we thought and making them thoughts we think we though….. I think.”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PATRICK!!!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Funny City Names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819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BANGKOK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 rot="940307">
            <a:off x="652116" y="517235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Thailand!!!!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Funny City Names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- 200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691191">
            <a:off x="3210925" y="2439547"/>
            <a:ext cx="4156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Bagdad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 rot="20682130">
            <a:off x="3470222" y="473149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hlinkClick r:id="rId2" action="ppaction://hlinksldjump"/>
              </a:rPr>
              <a:t>100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hlinkClick r:id="rId3" action="ppaction://hlinksldjump"/>
              </a:rPr>
              <a:t>100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hlinkClick r:id="rId4" action="ppaction://hlinksldjump"/>
              </a:rPr>
              <a:t>100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hlinkClick r:id="rId5" action="ppaction://hlinksldjump"/>
              </a:rPr>
              <a:t>100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hlinkClick r:id="rId6" action="ppaction://hlinksldjump"/>
              </a:rPr>
              <a:t>100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7" action="ppaction://hlinksldjump"/>
              </a:rPr>
              <a:t>200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8" action="ppaction://hlinksldjump"/>
              </a:rPr>
              <a:t>200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9" action="ppaction://hlinksldjump"/>
              </a:rPr>
              <a:t>200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10" action="ppaction://hlinksldjump"/>
              </a:rPr>
              <a:t>200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11" action="ppaction://hlinksldjump"/>
              </a:rPr>
              <a:t>200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12" action="ppaction://hlinksldjump"/>
              </a:rPr>
              <a:t>300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13" action="ppaction://hlinksldjump"/>
              </a:rPr>
              <a:t>300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14" action="ppaction://hlinksldjump"/>
              </a:rPr>
              <a:t>300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15" action="ppaction://hlinksldjump"/>
              </a:rPr>
              <a:t>300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16" action="ppaction://hlinksldjump"/>
              </a:rPr>
              <a:t>300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17" action="ppaction://hlinksldjump"/>
              </a:rPr>
              <a:t>400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18" action="ppaction://hlinksldjump"/>
              </a:rPr>
              <a:t>400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19" action="ppaction://hlinksldjump"/>
              </a:rPr>
              <a:t>400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20" action="ppaction://hlinksldjump"/>
              </a:rPr>
              <a:t>400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21" action="ppaction://hlinksldjump"/>
              </a:rPr>
              <a:t>400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22" action="ppaction://hlinksldjump"/>
              </a:rPr>
              <a:t>500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23" action="ppaction://hlinksldjump"/>
              </a:rPr>
              <a:t>500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24" action="ppaction://hlinksldjump"/>
              </a:rPr>
              <a:t>500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25" action="ppaction://hlinksldjump"/>
              </a:rPr>
              <a:t>500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2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hlinkClick r:id="rId26" action="ppaction://hlinksldjump"/>
              </a:rPr>
              <a:t>500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Name that song!!!!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7600" y="152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Spongebob Quotes.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228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Happy Wheels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15200" y="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STICKERS!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Name That Character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Funny City Names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00983">
            <a:off x="2926429" y="2472548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Hygiene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 rot="20746586">
            <a:off x="2671751" y="4289126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Colorado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Funny City Names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- 400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163893">
            <a:off x="3136756" y="231055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KickaPoo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 rot="20819277">
            <a:off x="3002509" y="3959139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Illinois!!!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Funny City Names- 500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847003">
            <a:off x="3182912" y="188873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Mianus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 rot="1586910">
            <a:off x="685606" y="4809492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Connecticut!!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Stickers!!!- 100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9906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Fuzzy,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Puffy, Not Sticker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FUZZY!!!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_love_bumble_bees_sticker-p217364299817627044tdcj_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95800"/>
            <a:ext cx="25908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324_spongebob_characters_decal02__948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2214" y="3962400"/>
            <a:ext cx="2961785" cy="2895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Stickers!!!!- 200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Fuzzy, Puffy,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Regular, or Not Sticker?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STICKER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Stickers!!!!- 300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Fuzzy,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Puffy, Regular, or Not a Sticker</a:t>
            </a:r>
            <a:r>
              <a:rPr lang="en-US" sz="4800" dirty="0" smtClean="0"/>
              <a:t>       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REGULAR!!!!!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zMTSBS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201717"/>
            <a:ext cx="3124200" cy="3656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Stickers!!!!!!!- 400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85800" y="9144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Fuzzy,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Puffy, Regular, Or Not a Sticker?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 STICKER!!!!~!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hawaii islands.bl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7770" y="4343400"/>
            <a:ext cx="424623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_toon_ghost_boo_halloween_sticker-p217870484041493292tdcj_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Stickers!!!!- 500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>
                <a:solidFill>
                  <a:srgbClr val="000000"/>
                </a:solidFill>
              </a:rPr>
              <a:t>Fuzzy, </a:t>
            </a:r>
            <a:r>
              <a:rPr lang="en-US" sz="4800" dirty="0" smtClean="0">
                <a:solidFill>
                  <a:srgbClr val="000000"/>
                </a:solidFill>
              </a:rPr>
              <a:t>Puffy</a:t>
            </a:r>
            <a:r>
              <a:rPr lang="en-US" sz="4800" noProof="0" dirty="0" smtClean="0">
                <a:solidFill>
                  <a:srgbClr val="000000"/>
                </a:solidFill>
              </a:rPr>
              <a:t>, or Both? Or Not a Sticker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8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800" dirty="0" smtClean="0">
                <a:solidFill>
                  <a:srgbClr val="000000"/>
                </a:solidFill>
              </a:rPr>
              <a:t>PUFFY!!!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9000" r="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44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Jeopardy!!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wardboches.com/wp-content/uploads/2010/06/homer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553200" y="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This Riddle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3434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rgbClr val="FF000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Chiller" pitchFamily="82" charset="0"/>
              </a:rPr>
              <a:t>When is It Bad To Meet a White Cat?</a:t>
            </a:r>
            <a:endParaRPr lang="en-US" sz="60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rgbClr val="FF0000">
                    <a:alpha val="40000"/>
                  </a:srgbClr>
                </a:glow>
                <a:outerShdw blurRad="50800" algn="tl" rotWithShape="0">
                  <a:srgbClr val="000000"/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 rot="20457210">
            <a:off x="5552873" y="3047637"/>
            <a:ext cx="343488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rgbClr val="FF000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Chiller" pitchFamily="82" charset="0"/>
              </a:rPr>
              <a:t>When You’re a Mouse</a:t>
            </a:r>
            <a:endParaRPr lang="en-US" sz="80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rgbClr val="FF0000">
                    <a:alpha val="40000"/>
                  </a:srgbClr>
                </a:glow>
                <a:outerShdw blurRad="50800" algn="tl" rotWithShape="0">
                  <a:srgbClr val="000000"/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79735_64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 THAT CHARACTER–100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is This Person?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Trixie Tang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umbnailCAOLEII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4008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 THAT CHARACTER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- 200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That Character First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Last Name..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CHESTER MCBADBAT!!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uff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 THAT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CHARACTER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914400" y="19812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is Thi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haracter?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TRUFFLES!!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llpaper_rocket_power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 THAT CHARACTER - 400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40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Is This Character?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Reggie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Otto!!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hey-arnold.com/Arnold/Geral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876800" cy="691896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Subject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1 - 500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Who is This Character!!??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Gerald!!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That Song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- 100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Tis This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Song?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</a:t>
            </a:r>
            <a:r>
              <a:rPr lang="en-US" sz="4800" dirty="0" smtClean="0"/>
              <a:t>is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Afraid?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2743200" y="4800600"/>
            <a:ext cx="1447800" cy="990600"/>
          </a:xfrm>
          <a:prstGeom prst="wedgeEllipseCallout">
            <a:avLst>
              <a:gd name="adj1" fmla="val 57407"/>
              <a:gd name="adj2" fmla="val 9556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4953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Ultra Bold" pitchFamily="34" charset="0"/>
              </a:rPr>
              <a:t>Mr.T says,”Hurry up you foo.”</a:t>
            </a:r>
            <a:endParaRPr lang="en-US" sz="1200" dirty="0">
              <a:latin typeface="Gill Sans Ultra Bold" pitchFamily="34" charset="0"/>
            </a:endParaRPr>
          </a:p>
        </p:txBody>
      </p:sp>
      <p:pic>
        <p:nvPicPr>
          <p:cNvPr id="9" name="eminem - not afraid sho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67200" y="5257800"/>
            <a:ext cx="946150" cy="1335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 That Song - 200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Tis This Song?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Stop Believin? </a:t>
            </a: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05_VA_Dont Stop Believin sho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0"/>
            <a:ext cx="152400" cy="152400"/>
          </a:xfrm>
          <a:prstGeom prst="ellipse">
            <a:avLst/>
          </a:prstGeom>
        </p:spPr>
      </p:pic>
      <p:pic>
        <p:nvPicPr>
          <p:cNvPr id="9" name="05_VA_Dont Stop Believin shor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810000" y="3048000"/>
            <a:ext cx="1066800" cy="1042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2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72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Jeopardy">
      <a:dk1>
        <a:srgbClr val="FFFFFF"/>
      </a:dk1>
      <a:lt1>
        <a:srgbClr val="FFFFFF"/>
      </a:lt1>
      <a:dk2>
        <a:srgbClr val="0070C0"/>
      </a:dk2>
      <a:lt2>
        <a:srgbClr val="95B3D7"/>
      </a:lt2>
      <a:accent1>
        <a:srgbClr val="4F81BD"/>
      </a:accent1>
      <a:accent2>
        <a:srgbClr val="00B0F0"/>
      </a:accent2>
      <a:accent3>
        <a:srgbClr val="0070C0"/>
      </a:accent3>
      <a:accent4>
        <a:srgbClr val="4F81BD"/>
      </a:accent4>
      <a:accent5>
        <a:srgbClr val="4BACC6"/>
      </a:accent5>
      <a:accent6>
        <a:srgbClr val="1F497D"/>
      </a:accent6>
      <a:hlink>
        <a:srgbClr val="FFFFFF"/>
      </a:hlink>
      <a:folHlink>
        <a:srgbClr val="9537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6A6FD6-7372-4F49-8A26-3602F3AFD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270</TotalTime>
  <Words>446</Words>
  <Application>Microsoft Office PowerPoint</Application>
  <PresentationFormat>On-screen Show (4:3)</PresentationFormat>
  <Paragraphs>143</Paragraphs>
  <Slides>29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CSC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ICS_Student</dc:creator>
  <cp:keywords/>
  <dc:description/>
  <cp:lastModifiedBy>ICS_Student</cp:lastModifiedBy>
  <cp:revision>29</cp:revision>
  <dcterms:created xsi:type="dcterms:W3CDTF">2011-03-15T16:25:25Z</dcterms:created>
  <dcterms:modified xsi:type="dcterms:W3CDTF">2011-05-10T16:17:05Z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TC300095759990</vt:lpwstr>
  </property>
</Properties>
</file>